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ea34cd64c_1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6ea34cd64c_1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ea34cd64c_1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ea34cd64c_1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ea34cd64c_1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ea34cd64c_1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ea34cd64c_1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ea34cd64c_1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ea34cd64c_1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ea34cd64c_1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ea34cd64c_1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ea34cd64c_1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ea34cd64c_1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6ea34cd64c_1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ea34cd64c_1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ea34cd64c_1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6ea34cd64c_1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6ea34cd64c_1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6ea34cd64c_1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6ea34cd64c_1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ea34cd64c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ea34cd64c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ea34cd64c_1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ea34cd64c_1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ea34cd64c_1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ea34cd64c_1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ea34cd64c_1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ea34cd64c_1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ea34cd64c_1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ea34cd64c_1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ea34cd64c_1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ea34cd64c_1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ea34cd64c_1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ea34cd64c_1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ea34cd64c_1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ea34cd64c_1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ieeexplore.ieee.org/document/6035728" TargetMode="External"/><Relationship Id="rId4" Type="http://schemas.openxmlformats.org/officeDocument/2006/relationships/hyperlink" Target="https://ieeexplore.ieee.org/abstract/document/8115675" TargetMode="External"/><Relationship Id="rId5" Type="http://schemas.openxmlformats.org/officeDocument/2006/relationships/hyperlink" Target="https://ieeexplore.ieee.org/abstract/document/8827954" TargetMode="External"/><Relationship Id="rId6" Type="http://schemas.openxmlformats.org/officeDocument/2006/relationships/hyperlink" Target="https://arxiv.org/abs/1810.00314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8969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Automatic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Program Repair : Syntax vs Semantics.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S3: Syntax- and Semantic-Guided Repair Synthesis via Programming by Examples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8247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Presented By-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Saikat Chakraborty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5250" y="2549748"/>
            <a:ext cx="5114051" cy="121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S3 : Step 2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2: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Generate path condition and constraint from all the test cases.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0" name="Google Shape;12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774" y="1893875"/>
            <a:ext cx="4589050" cy="170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2"/>
          <p:cNvSpPr/>
          <p:nvPr/>
        </p:nvSpPr>
        <p:spPr>
          <a:xfrm>
            <a:off x="954550" y="2331150"/>
            <a:ext cx="3827400" cy="4320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56222" y="3299650"/>
            <a:ext cx="5527653" cy="170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S3 : Step 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3: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Generate replacement expression for symbolic variable using a condition synthesis DSL.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9" name="Google Shape;12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9300" y="2246300"/>
            <a:ext cx="5257925" cy="154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S3 : Step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4: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Rank the generated expressions that satisfies the constraint using syntactic and semantic heuristics.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6" name="Google Shape;13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6551" y="57251"/>
            <a:ext cx="4266854" cy="508625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S3 : Step 4 (contd.)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4: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Ranking Features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Syntactic Features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AST Difference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Cosine similarity.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Locality of variables and constants.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Semantic Features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Model counting.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Output Coverage.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Anti Pattern.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S3 : Step 4 (contd.)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Google Shape;148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9" name="Google Shape;14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9756" y="1178445"/>
            <a:ext cx="6738053" cy="395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S3 : Step 4 (contd.)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6" name="Google Shape;15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7613" y="1725013"/>
            <a:ext cx="7229475" cy="19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S3 : Step 4 (contd.)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3" name="Google Shape;16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363" y="1776413"/>
            <a:ext cx="7153275" cy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S3 : Some Examples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0" name="Google Shape;17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7300" y="1063300"/>
            <a:ext cx="6487825" cy="402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S3 : Some More Examples (Semantically Equivalent)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7" name="Google Shape;17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275" y="1093925"/>
            <a:ext cx="7228485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S3 : Some More Examples (Semantically Equivalent)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4" name="Google Shape;184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5388" y="1524000"/>
            <a:ext cx="7058025" cy="24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Automatic Program Repair (APR) :  What is that?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branch of SE research that addresses generating patch for a buggy program automatically.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bug often exhibits in the form of a fault which is exposed by test cases.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Assumptions in automatic program repair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set of passing and at least one failing test cases are present.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fault localization tool is available to locate which part of the program is responsible for the fault. Often that location is a candidate of patch.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APR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:  Different Directions for solving the problem.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different solution direction.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Generate and Validate based approach.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8950" y="967400"/>
            <a:ext cx="5140000" cy="3963675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APR :  Different Directions for solving the problem.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different solution direction.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2. Synthesis Based Approach.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2269776"/>
            <a:ext cx="7926423" cy="2694201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Generate and Validate : In depth.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Main Idea : Generate independently of the test case(s). Validate after fully generated.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Often Syntax guided.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Random mutation (</a:t>
            </a:r>
            <a:r>
              <a:rPr lang="en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Genprog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Guided mutation (</a:t>
            </a:r>
            <a:r>
              <a:rPr lang="en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Elixir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History driven Text modeling (</a:t>
            </a:r>
            <a:r>
              <a:rPr lang="en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SequenceR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History driven 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Code syntax modeling (</a:t>
            </a:r>
            <a:r>
              <a:rPr lang="en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Codit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Independent of test cases (less likely to </a:t>
            </a: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OVERFIT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Often scale well.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for fixing API driven bugs.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Often explore a large search space and fail to generate correct patch.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Synthesis Based repair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: In depth.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Main Idea : Generate a constraints that satisfies the all the test cases including the failing one, solves the constraint and synthesize patch from the solution.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 SPR, Angelix etc.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for fixing 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arithmetic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/logical bugs.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Often do not scale well.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Often has limited scope i.e. Condition Synthesis, Expression Synthesis etc.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Often </a:t>
            </a: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OVERFIT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test cases unless carefully designed.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Overfitting - What is that?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3390900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03849" y="1520425"/>
            <a:ext cx="2641500" cy="5083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/>
          <p:nvPr/>
        </p:nvSpPr>
        <p:spPr>
          <a:xfrm>
            <a:off x="4288050" y="1515593"/>
            <a:ext cx="2641500" cy="241500"/>
          </a:xfrm>
          <a:prstGeom prst="rect">
            <a:avLst/>
          </a:prstGeom>
          <a:noFill/>
          <a:ln cap="flat" cmpd="sng" w="3810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9"/>
          <p:cNvSpPr/>
          <p:nvPr/>
        </p:nvSpPr>
        <p:spPr>
          <a:xfrm>
            <a:off x="4288050" y="1778714"/>
            <a:ext cx="2641500" cy="241500"/>
          </a:xfrm>
          <a:prstGeom prst="rect">
            <a:avLst/>
          </a:prstGeom>
          <a:noFill/>
          <a:ln cap="flat" cmpd="sng" w="38100">
            <a:solidFill>
              <a:srgbClr val="99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95700" y="2622550"/>
            <a:ext cx="3371850" cy="1790700"/>
          </a:xfrm>
          <a:prstGeom prst="rect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0" name="Google Shape;100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93338" y="2781213"/>
            <a:ext cx="3343275" cy="1800225"/>
          </a:xfrm>
          <a:prstGeom prst="rect">
            <a:avLst/>
          </a:prstGeom>
          <a:noFill/>
          <a:ln cap="flat" cmpd="sng" w="38100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S3 : Syntax and Semantics Guided Repair Synthesis.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1: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Localize the fault.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2: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Generate path condition and constraint from all the test cases.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Insert a symbolic variable replacing the faulty expression.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3: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Generate replacement expression for symbolic variable using a condition synthesis DSL.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4: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Rank the generated expressions that satisfies the constraint using syntactic and semantic heuristics.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S3 : Step 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1: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Localize the fault.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Ochiai 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metric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for ranking expressions in program based on the suspiciousness.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3" name="Google Shape;11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5863" y="2229013"/>
            <a:ext cx="5210175" cy="193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